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64" r:id="rId2"/>
    <p:sldId id="267" r:id="rId3"/>
    <p:sldId id="266" r:id="rId4"/>
    <p:sldId id="258" r:id="rId5"/>
    <p:sldId id="268" r:id="rId6"/>
    <p:sldId id="270" r:id="rId7"/>
    <p:sldId id="271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8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6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3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60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2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7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9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15C0D5-0DE4-4535-80B1-9B42B34D9E9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1A94-D500-4DD7-8A0C-1A3C33D50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29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1FD0-1C99-4C92-817E-E1E836E7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0" y="2027583"/>
            <a:ext cx="5367131" cy="1815548"/>
          </a:xfrm>
        </p:spPr>
        <p:txBody>
          <a:bodyPr>
            <a:normAutofit/>
          </a:bodyPr>
          <a:lstStyle/>
          <a:p>
            <a:r>
              <a:rPr lang="ka-GE" dirty="0"/>
              <a:t> </a:t>
            </a:r>
            <a:r>
              <a:rPr lang="en-US" dirty="0"/>
              <a:t>East-West University</a:t>
            </a:r>
            <a:br>
              <a:rPr lang="en-US" dirty="0"/>
            </a:br>
            <a:r>
              <a:rPr lang="en-US" dirty="0"/>
              <a:t>          Library </a:t>
            </a:r>
            <a:br>
              <a:rPr lang="ka-GE" dirty="0"/>
            </a:b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9DBC7C6-13FA-428A-B036-0490BBB022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50" r="3350"/>
          <a:stretch>
            <a:fillRect/>
          </a:stretch>
        </p:blipFill>
        <p:spPr>
          <a:xfrm>
            <a:off x="6095999" y="431852"/>
            <a:ext cx="4625009" cy="52831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9651B-BF2D-4BB0-A400-8B1EADCB7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200" y="3961663"/>
            <a:ext cx="5565422" cy="2187346"/>
          </a:xfrm>
        </p:spPr>
        <p:txBody>
          <a:bodyPr>
            <a:noAutofit/>
          </a:bodyPr>
          <a:lstStyle/>
          <a:p>
            <a:r>
              <a:rPr lang="en-US" sz="3800" dirty="0"/>
              <a:t>Instructions of finding a  book in the Electronic   Catalog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DDC8F-68F9-40E9-975E-82650D896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54088" cy="21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EE350-A806-4EE5-AA49-A9E8EB03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155658"/>
            <a:ext cx="11926956" cy="1199009"/>
          </a:xfrm>
        </p:spPr>
        <p:txBody>
          <a:bodyPr/>
          <a:lstStyle/>
          <a:p>
            <a:r>
              <a:rPr lang="en-US" sz="2000" dirty="0"/>
              <a:t>To search for the desired book, you need to enter the website of East-West University </a:t>
            </a:r>
            <a:r>
              <a:rPr lang="en-US" sz="2000" dirty="0" err="1"/>
              <a:t>www.eastwest.edu.ge</a:t>
            </a:r>
            <a:r>
              <a:rPr lang="en-US" sz="2000" dirty="0"/>
              <a:t>. You open the electronic catalog in the library section.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665E0DB-45B9-43B8-B007-03292C09CB39}"/>
              </a:ext>
            </a:extLst>
          </p:cNvPr>
          <p:cNvSpPr/>
          <p:nvPr/>
        </p:nvSpPr>
        <p:spPr>
          <a:xfrm>
            <a:off x="3511827" y="2458803"/>
            <a:ext cx="596348" cy="19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18A3F46-4D5C-4C21-91B8-364FDD9465D0}"/>
              </a:ext>
            </a:extLst>
          </p:cNvPr>
          <p:cNvSpPr/>
          <p:nvPr/>
        </p:nvSpPr>
        <p:spPr>
          <a:xfrm>
            <a:off x="3511827" y="3220097"/>
            <a:ext cx="596348" cy="19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7261DD-DD71-4E94-89BE-EA31B2128D3B}"/>
              </a:ext>
            </a:extLst>
          </p:cNvPr>
          <p:cNvSpPr/>
          <p:nvPr/>
        </p:nvSpPr>
        <p:spPr>
          <a:xfrm>
            <a:off x="5743692" y="2191448"/>
            <a:ext cx="978408" cy="348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F7D8DB6-E8DE-4E88-9749-E382FF6B2508}"/>
              </a:ext>
            </a:extLst>
          </p:cNvPr>
          <p:cNvSpPr/>
          <p:nvPr/>
        </p:nvSpPr>
        <p:spPr>
          <a:xfrm>
            <a:off x="5743692" y="3220097"/>
            <a:ext cx="978408" cy="33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F7BFF76B-F576-4FA9-BF28-E6468C726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4158"/>
            <a:ext cx="12192000" cy="5748184"/>
          </a:xfr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BCDF0EB-1CD9-4528-BBB2-BDB2B9AA9490}"/>
              </a:ext>
            </a:extLst>
          </p:cNvPr>
          <p:cNvSpPr/>
          <p:nvPr/>
        </p:nvSpPr>
        <p:spPr>
          <a:xfrm>
            <a:off x="5762445" y="1995035"/>
            <a:ext cx="978408" cy="19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6A94FDA-3FED-4705-A5FD-1B8DC863C488}"/>
              </a:ext>
            </a:extLst>
          </p:cNvPr>
          <p:cNvSpPr/>
          <p:nvPr/>
        </p:nvSpPr>
        <p:spPr>
          <a:xfrm>
            <a:off x="5762445" y="3159006"/>
            <a:ext cx="978408" cy="195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5ACE-949C-487B-9D23-41D00350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29392" cy="1166191"/>
          </a:xfrm>
        </p:spPr>
        <p:txBody>
          <a:bodyPr/>
          <a:lstStyle/>
          <a:p>
            <a:r>
              <a:rPr lang="ka-GE" sz="2400" dirty="0"/>
              <a:t>.</a:t>
            </a:r>
            <a:r>
              <a:rPr lang="en-US" sz="2400" dirty="0"/>
              <a:t> In the window of the electronic catalog, you write a keyword (title, author, subject). For example, we wrote "Anatomy".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64162-99B0-44EE-BCF1-54768085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844"/>
            <a:ext cx="12192000" cy="588548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F3BB7AA-39D7-4EF0-8960-4E7D9A60A610}"/>
              </a:ext>
            </a:extLst>
          </p:cNvPr>
          <p:cNvSpPr/>
          <p:nvPr/>
        </p:nvSpPr>
        <p:spPr>
          <a:xfrm>
            <a:off x="406400" y="2698043"/>
            <a:ext cx="978408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078E-1963-4463-80A2-AD3968E7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4044"/>
          </a:xfrm>
        </p:spPr>
        <p:txBody>
          <a:bodyPr/>
          <a:lstStyle/>
          <a:p>
            <a:r>
              <a:rPr lang="en-US" sz="2400" dirty="0"/>
              <a:t>As a result, 26 records were found. For example, we select "BRS Gross Anatomy"     and open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C8A37-4AFB-4E3C-8111-088AB086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94192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A7AA1F9-8AB5-4C4D-881F-E5F653EB7A7E}"/>
              </a:ext>
            </a:extLst>
          </p:cNvPr>
          <p:cNvSpPr/>
          <p:nvPr/>
        </p:nvSpPr>
        <p:spPr>
          <a:xfrm>
            <a:off x="349956" y="4109156"/>
            <a:ext cx="1113874" cy="338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C107-CAA6-432A-8C38-DDCEF1B1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38470"/>
          </a:xfrm>
        </p:spPr>
        <p:txBody>
          <a:bodyPr/>
          <a:lstStyle/>
          <a:p>
            <a:r>
              <a:rPr lang="en-US" sz="2400" dirty="0"/>
              <a:t>The full description of the book opens. The book number is </a:t>
            </a:r>
            <a:r>
              <a:rPr lang="en-US" sz="2400" dirty="0" err="1"/>
              <a:t>e80</a:t>
            </a:r>
            <a:r>
              <a:rPr lang="en-US" sz="2400" dirty="0"/>
              <a:t>. The book with the mentioned number is uploaded to Google Drive.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FC331-BC92-4B87-A2CA-D7D63D76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022"/>
            <a:ext cx="12192000" cy="576130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A665B75-F739-4C3F-8C97-D81C8E9D9692}"/>
              </a:ext>
            </a:extLst>
          </p:cNvPr>
          <p:cNvSpPr/>
          <p:nvPr/>
        </p:nvSpPr>
        <p:spPr>
          <a:xfrm>
            <a:off x="203200" y="4255911"/>
            <a:ext cx="1159030" cy="293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3407-7C11-4E0A-BB2F-D0BC0107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756"/>
            <a:ext cx="12192000" cy="1156866"/>
          </a:xfrm>
        </p:spPr>
        <p:txBody>
          <a:bodyPr/>
          <a:lstStyle/>
          <a:p>
            <a:r>
              <a:rPr lang="ka-GE" sz="2000" dirty="0"/>
              <a:t>.</a:t>
            </a:r>
            <a:r>
              <a:rPr lang="en-US" sz="2000" dirty="0"/>
              <a:t> </a:t>
            </a:r>
            <a:r>
              <a:rPr lang="en-US" sz="2400" dirty="0"/>
              <a:t>You write the book number </a:t>
            </a:r>
            <a:r>
              <a:rPr lang="en-US" sz="2400" dirty="0" err="1"/>
              <a:t>e80</a:t>
            </a:r>
            <a:r>
              <a:rPr lang="en-US" sz="2400" dirty="0"/>
              <a:t> in the search window and the PDF file opens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FA2CA-2B51-4072-9D62-F4524659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62"/>
            <a:ext cx="12192000" cy="58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CD80-27E6-4675-A50B-CBC58296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55"/>
            <a:ext cx="12192000" cy="573279"/>
          </a:xfrm>
        </p:spPr>
        <p:txBody>
          <a:bodyPr/>
          <a:lstStyle/>
          <a:p>
            <a:r>
              <a:rPr lang="ka-GE" sz="2000" dirty="0"/>
              <a:t>                                              </a:t>
            </a:r>
            <a:r>
              <a:rPr lang="en-US" sz="2000" dirty="0"/>
              <a:t>You can open the book and read.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BB55D-0B60-4441-B689-805F7074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635"/>
            <a:ext cx="12192000" cy="60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FA39-2F7B-44AD-BBE5-C4A23E73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341" y="1696278"/>
            <a:ext cx="7794181" cy="4094922"/>
          </a:xfrm>
        </p:spPr>
        <p:txBody>
          <a:bodyPr/>
          <a:lstStyle/>
          <a:p>
            <a:r>
              <a:rPr lang="ka-GE" sz="6000" dirty="0"/>
              <a:t>  </a:t>
            </a:r>
            <a:r>
              <a:rPr lang="en-US" sz="6000" dirty="0"/>
              <a:t>East-West University</a:t>
            </a:r>
            <a:br>
              <a:rPr lang="en-US" sz="6000" dirty="0"/>
            </a:br>
            <a:r>
              <a:rPr lang="en-US" sz="6000" dirty="0"/>
              <a:t>           Library</a:t>
            </a:r>
            <a:br>
              <a:rPr lang="en-US" sz="6000" dirty="0"/>
            </a:br>
            <a:r>
              <a:rPr lang="en-US" sz="6000" dirty="0"/>
              <a:t>Wishes You </a:t>
            </a:r>
            <a:r>
              <a:rPr lang="ka-GE" sz="6000" dirty="0"/>
              <a:t> </a:t>
            </a:r>
            <a:r>
              <a:rPr lang="en-US" sz="6000" dirty="0"/>
              <a:t>Success</a:t>
            </a:r>
            <a:r>
              <a:rPr lang="ka-GE" sz="6000" dirty="0"/>
              <a:t>    </a:t>
            </a:r>
            <a:br>
              <a:rPr lang="ka-GE" sz="5400" dirty="0"/>
            </a:b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21946-2FE9-45F1-B61D-55E1C7C2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" y="359702"/>
            <a:ext cx="2381583" cy="22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8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306</TotalTime>
  <Words>151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Sylfaen</vt:lpstr>
      <vt:lpstr>Wingdings 3</vt:lpstr>
      <vt:lpstr>Ion</vt:lpstr>
      <vt:lpstr> East-West University           Library  </vt:lpstr>
      <vt:lpstr>To search for the desired book, you need to enter the website of East-West University www.eastwest.edu.ge. You open the electronic catalog in the library section.</vt:lpstr>
      <vt:lpstr>. In the window of the electronic catalog, you write a keyword (title, author, subject). For example, we wrote "Anatomy".</vt:lpstr>
      <vt:lpstr>As a result, 26 records were found. For example, we select "BRS Gross Anatomy"     and open it.</vt:lpstr>
      <vt:lpstr>The full description of the book opens. The book number is e80. The book with the mentioned number is uploaded to Google Drive.</vt:lpstr>
      <vt:lpstr>. You write the book number e80 in the search window and the PDF file opens</vt:lpstr>
      <vt:lpstr>                                              You can open the book and read.</vt:lpstr>
      <vt:lpstr>  East-West University            Library Wishes You  Success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DESKTOP.GE</dc:creator>
  <cp:lastModifiedBy>DESKTOP.GE</cp:lastModifiedBy>
  <cp:revision>40</cp:revision>
  <dcterms:created xsi:type="dcterms:W3CDTF">2023-04-19T15:41:54Z</dcterms:created>
  <dcterms:modified xsi:type="dcterms:W3CDTF">2023-04-28T19:18:04Z</dcterms:modified>
</cp:coreProperties>
</file>